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EFBCE-691C-4EAD-9A13-75C656AC0E2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A29E-AFF4-4A7B-ADD2-F3F8F336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64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28" y="19050"/>
            <a:ext cx="2921000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0"/>
            <a:ext cx="2921000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9464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80567" y="2304861"/>
            <a:ext cx="2899121" cy="2174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83" y="2239790"/>
            <a:ext cx="2985885" cy="2239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4567473"/>
            <a:ext cx="2971800" cy="22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78" y="4565682"/>
            <a:ext cx="2974188" cy="2230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7256" y="4528244"/>
            <a:ext cx="2938856" cy="22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6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Susan</dc:creator>
  <cp:lastModifiedBy>Rice, Susan</cp:lastModifiedBy>
  <cp:revision>31</cp:revision>
  <dcterms:created xsi:type="dcterms:W3CDTF">2016-12-07T18:21:30Z</dcterms:created>
  <dcterms:modified xsi:type="dcterms:W3CDTF">2017-05-11T18:49:28Z</dcterms:modified>
</cp:coreProperties>
</file>