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FBCE-691C-4EAD-9A13-75C656AC0E2C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A29E-AFF4-4A7B-ADD2-F3F8F336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A29E-AFF4-4A7B-ADD2-F3F8F3369E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2E47-AB96-40E5-8DFB-618E0B4EEF25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B1CE-B3DE-4A98-AE33-FF2D5D0D9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40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79" y="76200"/>
            <a:ext cx="2792241" cy="2094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2789976" cy="2092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18" y="22860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54" y="2530946"/>
            <a:ext cx="2819400" cy="375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" y="4410547"/>
            <a:ext cx="2978590" cy="2233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3" y="4410546"/>
            <a:ext cx="2986888" cy="22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Susan</dc:creator>
  <cp:lastModifiedBy>Rice, Susan</cp:lastModifiedBy>
  <cp:revision>31</cp:revision>
  <dcterms:created xsi:type="dcterms:W3CDTF">2016-12-07T18:21:30Z</dcterms:created>
  <dcterms:modified xsi:type="dcterms:W3CDTF">2017-05-11T18:49:57Z</dcterms:modified>
</cp:coreProperties>
</file>